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0"/>
  </p:notesMasterIdLst>
  <p:sldIdLst>
    <p:sldId id="271" r:id="rId5"/>
    <p:sldId id="272" r:id="rId6"/>
    <p:sldId id="273" r:id="rId7"/>
    <p:sldId id="274" r:id="rId8"/>
    <p:sldId id="275" r:id="rId9"/>
  </p:sldIdLst>
  <p:sldSz cx="9144000" cy="6858000" type="screen4x3"/>
  <p:notesSz cx="6858000" cy="9144000"/>
  <p:custDataLst>
    <p:tags r:id="rId11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DEFCC-E704-4AC2-95F0-5B9215EB727F}" v="46" dt="2025-02-24T13:55:30.2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7" autoAdjust="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m Hakvoort" userId="97a6df69-8b40-43d0-b658-cdcd1d3a9e59" providerId="ADAL" clId="{4E8DEFCC-E704-4AC2-95F0-5B9215EB727F}"/>
    <pc:docChg chg="custSel addSld delSld modSld modMainMaster">
      <pc:chgData name="Pam Hakvoort" userId="97a6df69-8b40-43d0-b658-cdcd1d3a9e59" providerId="ADAL" clId="{4E8DEFCC-E704-4AC2-95F0-5B9215EB727F}" dt="2025-02-24T13:56:57.217" v="219" actId="1076"/>
      <pc:docMkLst>
        <pc:docMk/>
      </pc:docMkLst>
      <pc:sldChg chg="del setBg">
        <pc:chgData name="Pam Hakvoort" userId="97a6df69-8b40-43d0-b658-cdcd1d3a9e59" providerId="ADAL" clId="{4E8DEFCC-E704-4AC2-95F0-5B9215EB727F}" dt="2025-02-14T14:41:03.689" v="11" actId="2696"/>
        <pc:sldMkLst>
          <pc:docMk/>
          <pc:sldMk cId="2015665582" sldId="256"/>
        </pc:sldMkLst>
      </pc:sldChg>
      <pc:sldChg chg="del">
        <pc:chgData name="Pam Hakvoort" userId="97a6df69-8b40-43d0-b658-cdcd1d3a9e59" providerId="ADAL" clId="{4E8DEFCC-E704-4AC2-95F0-5B9215EB727F}" dt="2025-02-14T14:44:40.535" v="50" actId="47"/>
        <pc:sldMkLst>
          <pc:docMk/>
          <pc:sldMk cId="3743610049" sldId="257"/>
        </pc:sldMkLst>
      </pc:sldChg>
      <pc:sldChg chg="modSp del mod">
        <pc:chgData name="Pam Hakvoort" userId="97a6df69-8b40-43d0-b658-cdcd1d3a9e59" providerId="ADAL" clId="{4E8DEFCC-E704-4AC2-95F0-5B9215EB727F}" dt="2025-02-14T14:45:54.609" v="60" actId="47"/>
        <pc:sldMkLst>
          <pc:docMk/>
          <pc:sldMk cId="2278269447" sldId="266"/>
        </pc:sldMkLst>
      </pc:sldChg>
      <pc:sldChg chg="del">
        <pc:chgData name="Pam Hakvoort" userId="97a6df69-8b40-43d0-b658-cdcd1d3a9e59" providerId="ADAL" clId="{4E8DEFCC-E704-4AC2-95F0-5B9215EB727F}" dt="2025-02-14T14:55:54.649" v="142" actId="47"/>
        <pc:sldMkLst>
          <pc:docMk/>
          <pc:sldMk cId="569555802" sldId="268"/>
        </pc:sldMkLst>
      </pc:sldChg>
      <pc:sldChg chg="modSp del mod">
        <pc:chgData name="Pam Hakvoort" userId="97a6df69-8b40-43d0-b658-cdcd1d3a9e59" providerId="ADAL" clId="{4E8DEFCC-E704-4AC2-95F0-5B9215EB727F}" dt="2025-02-14T14:56:48.697" v="148" actId="47"/>
        <pc:sldMkLst>
          <pc:docMk/>
          <pc:sldMk cId="1369928005" sldId="270"/>
        </pc:sldMkLst>
      </pc:sldChg>
      <pc:sldChg chg="addSp modSp new mod setBg">
        <pc:chgData name="Pam Hakvoort" userId="97a6df69-8b40-43d0-b658-cdcd1d3a9e59" providerId="ADAL" clId="{4E8DEFCC-E704-4AC2-95F0-5B9215EB727F}" dt="2025-02-24T13:56:57.217" v="219" actId="1076"/>
        <pc:sldMkLst>
          <pc:docMk/>
          <pc:sldMk cId="1632833126" sldId="271"/>
        </pc:sldMkLst>
        <pc:spChg chg="mod">
          <ac:chgData name="Pam Hakvoort" userId="97a6df69-8b40-43d0-b658-cdcd1d3a9e59" providerId="ADAL" clId="{4E8DEFCC-E704-4AC2-95F0-5B9215EB727F}" dt="2025-02-14T14:40:44.524" v="8" actId="26606"/>
          <ac:spMkLst>
            <pc:docMk/>
            <pc:sldMk cId="1632833126" sldId="271"/>
            <ac:spMk id="2" creationId="{402B406F-0ABD-5AA7-F97B-CB0E53323BDD}"/>
          </ac:spMkLst>
        </pc:spChg>
        <pc:spChg chg="mod">
          <ac:chgData name="Pam Hakvoort" userId="97a6df69-8b40-43d0-b658-cdcd1d3a9e59" providerId="ADAL" clId="{4E8DEFCC-E704-4AC2-95F0-5B9215EB727F}" dt="2025-02-24T13:53:38.523" v="188" actId="2711"/>
          <ac:spMkLst>
            <pc:docMk/>
            <pc:sldMk cId="1632833126" sldId="271"/>
            <ac:spMk id="3" creationId="{ECD00936-EAD3-DEE4-1686-AC9DDA1ED5E4}"/>
          </ac:spMkLst>
        </pc:spChg>
        <pc:spChg chg="add">
          <ac:chgData name="Pam Hakvoort" userId="97a6df69-8b40-43d0-b658-cdcd1d3a9e59" providerId="ADAL" clId="{4E8DEFCC-E704-4AC2-95F0-5B9215EB727F}" dt="2025-02-14T14:40:44.524" v="8" actId="26606"/>
          <ac:spMkLst>
            <pc:docMk/>
            <pc:sldMk cId="1632833126" sldId="271"/>
            <ac:spMk id="9" creationId="{F13C74B1-5B17-4795-BED0-7140497B445A}"/>
          </ac:spMkLst>
        </pc:spChg>
        <pc:spChg chg="add">
          <ac:chgData name="Pam Hakvoort" userId="97a6df69-8b40-43d0-b658-cdcd1d3a9e59" providerId="ADAL" clId="{4E8DEFCC-E704-4AC2-95F0-5B9215EB727F}" dt="2025-02-14T14:40:44.524" v="8" actId="26606"/>
          <ac:spMkLst>
            <pc:docMk/>
            <pc:sldMk cId="1632833126" sldId="271"/>
            <ac:spMk id="11" creationId="{D4974D33-8DC5-464E-8C6D-BE58F0669C17}"/>
          </ac:spMkLst>
        </pc:spChg>
        <pc:picChg chg="add mod">
          <ac:chgData name="Pam Hakvoort" userId="97a6df69-8b40-43d0-b658-cdcd1d3a9e59" providerId="ADAL" clId="{4E8DEFCC-E704-4AC2-95F0-5B9215EB727F}" dt="2025-02-24T13:56:57.217" v="219" actId="1076"/>
          <ac:picMkLst>
            <pc:docMk/>
            <pc:sldMk cId="1632833126" sldId="271"/>
            <ac:picMk id="4" creationId="{9BEF3FEF-8AC1-1E92-1C03-7644192F7083}"/>
          </ac:picMkLst>
        </pc:picChg>
      </pc:sldChg>
      <pc:sldChg chg="addSp delSp modSp new mod setBg">
        <pc:chgData name="Pam Hakvoort" userId="97a6df69-8b40-43d0-b658-cdcd1d3a9e59" providerId="ADAL" clId="{4E8DEFCC-E704-4AC2-95F0-5B9215EB727F}" dt="2025-02-24T13:54:21.102" v="191" actId="2711"/>
        <pc:sldMkLst>
          <pc:docMk/>
          <pc:sldMk cId="1943632452" sldId="272"/>
        </pc:sldMkLst>
        <pc:spChg chg="mod">
          <ac:chgData name="Pam Hakvoort" userId="97a6df69-8b40-43d0-b658-cdcd1d3a9e59" providerId="ADAL" clId="{4E8DEFCC-E704-4AC2-95F0-5B9215EB727F}" dt="2025-02-14T14:44:29.218" v="49" actId="255"/>
          <ac:spMkLst>
            <pc:docMk/>
            <pc:sldMk cId="1943632452" sldId="272"/>
            <ac:spMk id="2" creationId="{182809C1-9E2E-66BF-E5E1-437E2FB292E6}"/>
          </ac:spMkLst>
        </pc:spChg>
        <pc:graphicFrameChg chg="add mod">
          <ac:chgData name="Pam Hakvoort" userId="97a6df69-8b40-43d0-b658-cdcd1d3a9e59" providerId="ADAL" clId="{4E8DEFCC-E704-4AC2-95F0-5B9215EB727F}" dt="2025-02-24T13:54:21.102" v="191" actId="2711"/>
          <ac:graphicFrameMkLst>
            <pc:docMk/>
            <pc:sldMk cId="1943632452" sldId="272"/>
            <ac:graphicFrameMk id="8" creationId="{3699EF03-F65B-3A7B-9AD4-26584AE96193}"/>
          </ac:graphicFrameMkLst>
        </pc:graphicFrameChg>
        <pc:picChg chg="add mod">
          <ac:chgData name="Pam Hakvoort" userId="97a6df69-8b40-43d0-b658-cdcd1d3a9e59" providerId="ADAL" clId="{4E8DEFCC-E704-4AC2-95F0-5B9215EB727F}" dt="2025-02-14T14:43:45.705" v="40" actId="1076"/>
          <ac:picMkLst>
            <pc:docMk/>
            <pc:sldMk cId="1943632452" sldId="272"/>
            <ac:picMk id="4" creationId="{FA658342-AD7D-F059-512E-D3C8FE43B21F}"/>
          </ac:picMkLst>
        </pc:picChg>
        <pc:picChg chg="add mod">
          <ac:chgData name="Pam Hakvoort" userId="97a6df69-8b40-43d0-b658-cdcd1d3a9e59" providerId="ADAL" clId="{4E8DEFCC-E704-4AC2-95F0-5B9215EB727F}" dt="2025-02-14T14:43:54.871" v="45" actId="1076"/>
          <ac:picMkLst>
            <pc:docMk/>
            <pc:sldMk cId="1943632452" sldId="272"/>
            <ac:picMk id="5" creationId="{F05FD9FB-A706-E407-BF80-BF7924589B85}"/>
          </ac:picMkLst>
        </pc:picChg>
        <pc:picChg chg="add mod">
          <ac:chgData name="Pam Hakvoort" userId="97a6df69-8b40-43d0-b658-cdcd1d3a9e59" providerId="ADAL" clId="{4E8DEFCC-E704-4AC2-95F0-5B9215EB727F}" dt="2025-02-14T14:44:05.249" v="48" actId="1076"/>
          <ac:picMkLst>
            <pc:docMk/>
            <pc:sldMk cId="1943632452" sldId="272"/>
            <ac:picMk id="6" creationId="{ADBA4777-EC48-DBCE-8E03-63787EF482F1}"/>
          </ac:picMkLst>
        </pc:picChg>
      </pc:sldChg>
      <pc:sldChg chg="addSp delSp modSp new mod setBg">
        <pc:chgData name="Pam Hakvoort" userId="97a6df69-8b40-43d0-b658-cdcd1d3a9e59" providerId="ADAL" clId="{4E8DEFCC-E704-4AC2-95F0-5B9215EB727F}" dt="2025-02-24T13:53:16.118" v="187" actId="2711"/>
        <pc:sldMkLst>
          <pc:docMk/>
          <pc:sldMk cId="351254069" sldId="273"/>
        </pc:sldMkLst>
        <pc:spChg chg="mod">
          <ac:chgData name="Pam Hakvoort" userId="97a6df69-8b40-43d0-b658-cdcd1d3a9e59" providerId="ADAL" clId="{4E8DEFCC-E704-4AC2-95F0-5B9215EB727F}" dt="2025-02-24T13:52:56.722" v="186" actId="27636"/>
          <ac:spMkLst>
            <pc:docMk/>
            <pc:sldMk cId="351254069" sldId="273"/>
            <ac:spMk id="2" creationId="{6574A88C-93FA-9357-818A-14A42F9B1224}"/>
          </ac:spMkLst>
        </pc:spChg>
        <pc:spChg chg="add mod ord">
          <ac:chgData name="Pam Hakvoort" userId="97a6df69-8b40-43d0-b658-cdcd1d3a9e59" providerId="ADAL" clId="{4E8DEFCC-E704-4AC2-95F0-5B9215EB727F}" dt="2025-02-24T13:53:16.118" v="187" actId="2711"/>
          <ac:spMkLst>
            <pc:docMk/>
            <pc:sldMk cId="351254069" sldId="273"/>
            <ac:spMk id="8" creationId="{D5674619-64A1-60C2-1CEC-D11B5660F81D}"/>
          </ac:spMkLst>
        </pc:spChg>
        <pc:picChg chg="add mod">
          <ac:chgData name="Pam Hakvoort" userId="97a6df69-8b40-43d0-b658-cdcd1d3a9e59" providerId="ADAL" clId="{4E8DEFCC-E704-4AC2-95F0-5B9215EB727F}" dt="2025-02-14T14:49:14.624" v="72" actId="26606"/>
          <ac:picMkLst>
            <pc:docMk/>
            <pc:sldMk cId="351254069" sldId="273"/>
            <ac:picMk id="1026" creationId="{F4E72F1A-D598-3912-1494-9F8EFF8DFB45}"/>
          </ac:picMkLst>
        </pc:picChg>
      </pc:sldChg>
      <pc:sldChg chg="addSp modSp new mod setBg">
        <pc:chgData name="Pam Hakvoort" userId="97a6df69-8b40-43d0-b658-cdcd1d3a9e59" providerId="ADAL" clId="{4E8DEFCC-E704-4AC2-95F0-5B9215EB727F}" dt="2025-02-24T13:55:40.311" v="211" actId="5793"/>
        <pc:sldMkLst>
          <pc:docMk/>
          <pc:sldMk cId="1691985375" sldId="274"/>
        </pc:sldMkLst>
        <pc:spChg chg="mod">
          <ac:chgData name="Pam Hakvoort" userId="97a6df69-8b40-43d0-b658-cdcd1d3a9e59" providerId="ADAL" clId="{4E8DEFCC-E704-4AC2-95F0-5B9215EB727F}" dt="2025-02-14T14:55:06.155" v="141" actId="14100"/>
          <ac:spMkLst>
            <pc:docMk/>
            <pc:sldMk cId="1691985375" sldId="274"/>
            <ac:spMk id="2" creationId="{AE85F88B-9D14-A1C3-B7EA-0DF896CC5F6F}"/>
          </ac:spMkLst>
        </pc:spChg>
        <pc:spChg chg="add mod ord">
          <ac:chgData name="Pam Hakvoort" userId="97a6df69-8b40-43d0-b658-cdcd1d3a9e59" providerId="ADAL" clId="{4E8DEFCC-E704-4AC2-95F0-5B9215EB727F}" dt="2025-02-24T13:55:40.311" v="211" actId="5793"/>
          <ac:spMkLst>
            <pc:docMk/>
            <pc:sldMk cId="1691985375" sldId="274"/>
            <ac:spMk id="4" creationId="{186F396D-D023-96F2-D43A-EE9D5AA00311}"/>
          </ac:spMkLst>
        </pc:spChg>
        <pc:spChg chg="add">
          <ac:chgData name="Pam Hakvoort" userId="97a6df69-8b40-43d0-b658-cdcd1d3a9e59" providerId="ADAL" clId="{4E8DEFCC-E704-4AC2-95F0-5B9215EB727F}" dt="2025-02-14T14:54:22.986" v="129" actId="26606"/>
          <ac:spMkLst>
            <pc:docMk/>
            <pc:sldMk cId="1691985375" sldId="274"/>
            <ac:spMk id="2055" creationId="{2596F992-698C-48C0-9D89-70DA4CE927EF}"/>
          </ac:spMkLst>
        </pc:spChg>
        <pc:spChg chg="add">
          <ac:chgData name="Pam Hakvoort" userId="97a6df69-8b40-43d0-b658-cdcd1d3a9e59" providerId="ADAL" clId="{4E8DEFCC-E704-4AC2-95F0-5B9215EB727F}" dt="2025-02-14T14:54:22.986" v="129" actId="26606"/>
          <ac:spMkLst>
            <pc:docMk/>
            <pc:sldMk cId="1691985375" sldId="274"/>
            <ac:spMk id="2057" creationId="{E7BFF8DC-0AE7-4AD2-9B28-2E5F26D62C30}"/>
          </ac:spMkLst>
        </pc:spChg>
        <pc:spChg chg="add">
          <ac:chgData name="Pam Hakvoort" userId="97a6df69-8b40-43d0-b658-cdcd1d3a9e59" providerId="ADAL" clId="{4E8DEFCC-E704-4AC2-95F0-5B9215EB727F}" dt="2025-02-14T14:54:22.986" v="129" actId="26606"/>
          <ac:spMkLst>
            <pc:docMk/>
            <pc:sldMk cId="1691985375" sldId="274"/>
            <ac:spMk id="2059" creationId="{7E0162AD-C6E5-4BF8-A453-76ADB36877D3}"/>
          </ac:spMkLst>
        </pc:spChg>
        <pc:picChg chg="add mod">
          <ac:chgData name="Pam Hakvoort" userId="97a6df69-8b40-43d0-b658-cdcd1d3a9e59" providerId="ADAL" clId="{4E8DEFCC-E704-4AC2-95F0-5B9215EB727F}" dt="2025-02-14T14:54:22.986" v="129" actId="26606"/>
          <ac:picMkLst>
            <pc:docMk/>
            <pc:sldMk cId="1691985375" sldId="274"/>
            <ac:picMk id="2050" creationId="{33E348FE-B8FF-F754-11E7-C9648814C0B0}"/>
          </ac:picMkLst>
        </pc:picChg>
      </pc:sldChg>
      <pc:sldChg chg="addSp delSp modSp new mod setBg">
        <pc:chgData name="Pam Hakvoort" userId="97a6df69-8b40-43d0-b658-cdcd1d3a9e59" providerId="ADAL" clId="{4E8DEFCC-E704-4AC2-95F0-5B9215EB727F}" dt="2025-02-24T13:56:25.689" v="217" actId="20577"/>
        <pc:sldMkLst>
          <pc:docMk/>
          <pc:sldMk cId="2203054487" sldId="275"/>
        </pc:sldMkLst>
        <pc:spChg chg="mod">
          <ac:chgData name="Pam Hakvoort" userId="97a6df69-8b40-43d0-b658-cdcd1d3a9e59" providerId="ADAL" clId="{4E8DEFCC-E704-4AC2-95F0-5B9215EB727F}" dt="2025-02-14T14:58:13.010" v="153" actId="26606"/>
          <ac:spMkLst>
            <pc:docMk/>
            <pc:sldMk cId="2203054487" sldId="275"/>
            <ac:spMk id="2" creationId="{9B8DE15E-4C61-91A7-83B8-6B034A25F36F}"/>
          </ac:spMkLst>
        </pc:spChg>
        <pc:spChg chg="mod">
          <ac:chgData name="Pam Hakvoort" userId="97a6df69-8b40-43d0-b658-cdcd1d3a9e59" providerId="ADAL" clId="{4E8DEFCC-E704-4AC2-95F0-5B9215EB727F}" dt="2025-02-24T13:56:25.689" v="217" actId="20577"/>
          <ac:spMkLst>
            <pc:docMk/>
            <pc:sldMk cId="2203054487" sldId="275"/>
            <ac:spMk id="3" creationId="{7EE2D209-70E9-B80C-72B9-D4055C4E04E4}"/>
          </ac:spMkLst>
        </pc:spChg>
        <pc:spChg chg="add">
          <ac:chgData name="Pam Hakvoort" userId="97a6df69-8b40-43d0-b658-cdcd1d3a9e59" providerId="ADAL" clId="{4E8DEFCC-E704-4AC2-95F0-5B9215EB727F}" dt="2025-02-14T14:58:13.010" v="153" actId="26606"/>
          <ac:spMkLst>
            <pc:docMk/>
            <pc:sldMk cId="2203054487" sldId="275"/>
            <ac:spMk id="3079" creationId="{F13C74B1-5B17-4795-BED0-7140497B445A}"/>
          </ac:spMkLst>
        </pc:spChg>
        <pc:spChg chg="add">
          <ac:chgData name="Pam Hakvoort" userId="97a6df69-8b40-43d0-b658-cdcd1d3a9e59" providerId="ADAL" clId="{4E8DEFCC-E704-4AC2-95F0-5B9215EB727F}" dt="2025-02-14T14:58:13.010" v="153" actId="26606"/>
          <ac:spMkLst>
            <pc:docMk/>
            <pc:sldMk cId="2203054487" sldId="275"/>
            <ac:spMk id="3081" creationId="{D4974D33-8DC5-464E-8C6D-BE58F0669C17}"/>
          </ac:spMkLst>
        </pc:spChg>
        <pc:picChg chg="add mod">
          <ac:chgData name="Pam Hakvoort" userId="97a6df69-8b40-43d0-b658-cdcd1d3a9e59" providerId="ADAL" clId="{4E8DEFCC-E704-4AC2-95F0-5B9215EB727F}" dt="2025-02-14T14:58:13.010" v="153" actId="26606"/>
          <ac:picMkLst>
            <pc:docMk/>
            <pc:sldMk cId="2203054487" sldId="275"/>
            <ac:picMk id="3074" creationId="{EA3CE4E4-9125-DB7C-D25E-B871B151FD95}"/>
          </ac:picMkLst>
        </pc:picChg>
      </pc:sldChg>
      <pc:sldMasterChg chg="setBg modSldLayout">
        <pc:chgData name="Pam Hakvoort" userId="97a6df69-8b40-43d0-b658-cdcd1d3a9e59" providerId="ADAL" clId="{4E8DEFCC-E704-4AC2-95F0-5B9215EB727F}" dt="2025-02-14T14:41:36.952" v="15"/>
        <pc:sldMasterMkLst>
          <pc:docMk/>
          <pc:sldMasterMk cId="4027351629" sldId="2147483672"/>
        </pc:sldMasterMkLst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3451559477" sldId="2147483673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3660515964" sldId="2147483674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425072802" sldId="2147483675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3683860620" sldId="2147483676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1640171039" sldId="2147483677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4236739185" sldId="2147483678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2454581983" sldId="2147483679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1998879692" sldId="2147483680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38764838" sldId="2147483681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565579350" sldId="2147483682"/>
          </pc:sldLayoutMkLst>
        </pc:sldLayoutChg>
        <pc:sldLayoutChg chg="setBg">
          <pc:chgData name="Pam Hakvoort" userId="97a6df69-8b40-43d0-b658-cdcd1d3a9e59" providerId="ADAL" clId="{4E8DEFCC-E704-4AC2-95F0-5B9215EB727F}" dt="2025-02-14T14:41:36.952" v="15"/>
          <pc:sldLayoutMkLst>
            <pc:docMk/>
            <pc:sldMasterMk cId="4027351629" sldId="2147483672"/>
            <pc:sldLayoutMk cId="2188910376" sldId="2147483683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76E8FA-0E2B-4527-9323-BCBC9256F89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BD5048-A86E-423E-BAD4-956A024F5404}">
      <dgm:prSet/>
      <dgm:spPr/>
      <dgm:t>
        <a:bodyPr/>
        <a:lstStyle/>
        <a:p>
          <a:r>
            <a:rPr lang="nl-NL" b="1" dirty="0">
              <a:latin typeface="+mj-lt"/>
            </a:rPr>
            <a:t>Je neus </a:t>
          </a:r>
          <a:endParaRPr lang="en-US" dirty="0">
            <a:latin typeface="+mj-lt"/>
          </a:endParaRPr>
        </a:p>
      </dgm:t>
    </dgm:pt>
    <dgm:pt modelId="{00000135-66FD-4123-9E9C-74FEEFE273D4}" type="parTrans" cxnId="{03297055-A137-4976-8F4E-CB8036ABF7E5}">
      <dgm:prSet/>
      <dgm:spPr/>
      <dgm:t>
        <a:bodyPr/>
        <a:lstStyle/>
        <a:p>
          <a:endParaRPr lang="en-US"/>
        </a:p>
      </dgm:t>
    </dgm:pt>
    <dgm:pt modelId="{032D3D7C-6FED-4BE6-9C56-E52C0815D486}" type="sibTrans" cxnId="{03297055-A137-4976-8F4E-CB8036ABF7E5}">
      <dgm:prSet/>
      <dgm:spPr/>
      <dgm:t>
        <a:bodyPr/>
        <a:lstStyle/>
        <a:p>
          <a:endParaRPr lang="en-US"/>
        </a:p>
      </dgm:t>
    </dgm:pt>
    <dgm:pt modelId="{17C68433-2488-47D2-AC3F-4BB4F79012F8}">
      <dgm:prSet/>
      <dgm:spPr/>
      <dgm:t>
        <a:bodyPr/>
        <a:lstStyle/>
        <a:p>
          <a:r>
            <a:rPr lang="nl-NL" b="1" dirty="0">
              <a:latin typeface="+mj-lt"/>
            </a:rPr>
            <a:t>Je ogen </a:t>
          </a:r>
          <a:endParaRPr lang="en-US" dirty="0">
            <a:latin typeface="+mj-lt"/>
          </a:endParaRPr>
        </a:p>
      </dgm:t>
    </dgm:pt>
    <dgm:pt modelId="{E19E51B6-9E17-4D91-ADD4-E3F58D463674}" type="parTrans" cxnId="{1C3955C2-D5A9-44EF-A183-7EB7CFD1FE10}">
      <dgm:prSet/>
      <dgm:spPr/>
      <dgm:t>
        <a:bodyPr/>
        <a:lstStyle/>
        <a:p>
          <a:endParaRPr lang="en-US"/>
        </a:p>
      </dgm:t>
    </dgm:pt>
    <dgm:pt modelId="{DCBF8200-25B3-4EC3-BD4A-976FE7839FB5}" type="sibTrans" cxnId="{1C3955C2-D5A9-44EF-A183-7EB7CFD1FE10}">
      <dgm:prSet/>
      <dgm:spPr/>
      <dgm:t>
        <a:bodyPr/>
        <a:lstStyle/>
        <a:p>
          <a:endParaRPr lang="en-US"/>
        </a:p>
      </dgm:t>
    </dgm:pt>
    <dgm:pt modelId="{20540006-D7AB-4FB9-9A73-D431A8B2D055}">
      <dgm:prSet/>
      <dgm:spPr/>
      <dgm:t>
        <a:bodyPr/>
        <a:lstStyle/>
        <a:p>
          <a:r>
            <a:rPr lang="nl-NL" b="1" dirty="0">
              <a:latin typeface="+mj-lt"/>
            </a:rPr>
            <a:t>Je mond</a:t>
          </a:r>
          <a:endParaRPr lang="en-US" dirty="0">
            <a:latin typeface="+mj-lt"/>
          </a:endParaRPr>
        </a:p>
      </dgm:t>
    </dgm:pt>
    <dgm:pt modelId="{6C465594-4047-47B1-896B-612C0C8FC661}" type="parTrans" cxnId="{5CEE5DF1-3C3F-4584-BC34-032C0F243248}">
      <dgm:prSet/>
      <dgm:spPr/>
      <dgm:t>
        <a:bodyPr/>
        <a:lstStyle/>
        <a:p>
          <a:endParaRPr lang="en-US"/>
        </a:p>
      </dgm:t>
    </dgm:pt>
    <dgm:pt modelId="{958D33D2-33B1-41DA-AC44-ED47FCC032CE}" type="sibTrans" cxnId="{5CEE5DF1-3C3F-4584-BC34-032C0F243248}">
      <dgm:prSet/>
      <dgm:spPr/>
      <dgm:t>
        <a:bodyPr/>
        <a:lstStyle/>
        <a:p>
          <a:endParaRPr lang="en-US"/>
        </a:p>
      </dgm:t>
    </dgm:pt>
    <dgm:pt modelId="{607299D5-DAAC-494C-B361-AF8D74C4CB81}" type="pres">
      <dgm:prSet presAssocID="{C976E8FA-0E2B-4527-9323-BCBC9256F893}" presName="linear" presStyleCnt="0">
        <dgm:presLayoutVars>
          <dgm:animLvl val="lvl"/>
          <dgm:resizeHandles val="exact"/>
        </dgm:presLayoutVars>
      </dgm:prSet>
      <dgm:spPr/>
    </dgm:pt>
    <dgm:pt modelId="{15313415-3A92-4C5C-9435-91B08393AFA5}" type="pres">
      <dgm:prSet presAssocID="{F7BD5048-A86E-423E-BAD4-956A024F540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BF61AD-9FC7-4DA4-885C-5A9EE1C00626}" type="pres">
      <dgm:prSet presAssocID="{032D3D7C-6FED-4BE6-9C56-E52C0815D486}" presName="spacer" presStyleCnt="0"/>
      <dgm:spPr/>
    </dgm:pt>
    <dgm:pt modelId="{8D3A2FD4-6838-4FC1-BF0A-E82D49E78212}" type="pres">
      <dgm:prSet presAssocID="{17C68433-2488-47D2-AC3F-4BB4F79012F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AFEDB7E-5322-400A-81ED-B53E38ADE4C3}" type="pres">
      <dgm:prSet presAssocID="{DCBF8200-25B3-4EC3-BD4A-976FE7839FB5}" presName="spacer" presStyleCnt="0"/>
      <dgm:spPr/>
    </dgm:pt>
    <dgm:pt modelId="{2CA64647-FED1-4EE7-B051-DFDD2C128012}" type="pres">
      <dgm:prSet presAssocID="{20540006-D7AB-4FB9-9A73-D431A8B2D05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24A2A03-1BF9-4669-991E-A415B05D775C}" type="presOf" srcId="{17C68433-2488-47D2-AC3F-4BB4F79012F8}" destId="{8D3A2FD4-6838-4FC1-BF0A-E82D49E78212}" srcOrd="0" destOrd="0" presId="urn:microsoft.com/office/officeart/2005/8/layout/vList2"/>
    <dgm:cxn modelId="{E5D5A662-A980-4BEC-B033-9072C8ABA994}" type="presOf" srcId="{20540006-D7AB-4FB9-9A73-D431A8B2D055}" destId="{2CA64647-FED1-4EE7-B051-DFDD2C128012}" srcOrd="0" destOrd="0" presId="urn:microsoft.com/office/officeart/2005/8/layout/vList2"/>
    <dgm:cxn modelId="{71EFE674-1356-4BFF-B5F9-F7DC5F6D55E7}" type="presOf" srcId="{C976E8FA-0E2B-4527-9323-BCBC9256F893}" destId="{607299D5-DAAC-494C-B361-AF8D74C4CB81}" srcOrd="0" destOrd="0" presId="urn:microsoft.com/office/officeart/2005/8/layout/vList2"/>
    <dgm:cxn modelId="{03297055-A137-4976-8F4E-CB8036ABF7E5}" srcId="{C976E8FA-0E2B-4527-9323-BCBC9256F893}" destId="{F7BD5048-A86E-423E-BAD4-956A024F5404}" srcOrd="0" destOrd="0" parTransId="{00000135-66FD-4123-9E9C-74FEEFE273D4}" sibTransId="{032D3D7C-6FED-4BE6-9C56-E52C0815D486}"/>
    <dgm:cxn modelId="{1C3955C2-D5A9-44EF-A183-7EB7CFD1FE10}" srcId="{C976E8FA-0E2B-4527-9323-BCBC9256F893}" destId="{17C68433-2488-47D2-AC3F-4BB4F79012F8}" srcOrd="1" destOrd="0" parTransId="{E19E51B6-9E17-4D91-ADD4-E3F58D463674}" sibTransId="{DCBF8200-25B3-4EC3-BD4A-976FE7839FB5}"/>
    <dgm:cxn modelId="{3CAB06C3-19B3-4A6F-850E-20A105B22368}" type="presOf" srcId="{F7BD5048-A86E-423E-BAD4-956A024F5404}" destId="{15313415-3A92-4C5C-9435-91B08393AFA5}" srcOrd="0" destOrd="0" presId="urn:microsoft.com/office/officeart/2005/8/layout/vList2"/>
    <dgm:cxn modelId="{5CEE5DF1-3C3F-4584-BC34-032C0F243248}" srcId="{C976E8FA-0E2B-4527-9323-BCBC9256F893}" destId="{20540006-D7AB-4FB9-9A73-D431A8B2D055}" srcOrd="2" destOrd="0" parTransId="{6C465594-4047-47B1-896B-612C0C8FC661}" sibTransId="{958D33D2-33B1-41DA-AC44-ED47FCC032CE}"/>
    <dgm:cxn modelId="{DB7DA3F2-2958-4C8B-AFA8-5996315C2F90}" type="presParOf" srcId="{607299D5-DAAC-494C-B361-AF8D74C4CB81}" destId="{15313415-3A92-4C5C-9435-91B08393AFA5}" srcOrd="0" destOrd="0" presId="urn:microsoft.com/office/officeart/2005/8/layout/vList2"/>
    <dgm:cxn modelId="{5EB2F437-7B09-4F35-9AFC-0458526CD747}" type="presParOf" srcId="{607299D5-DAAC-494C-B361-AF8D74C4CB81}" destId="{07BF61AD-9FC7-4DA4-885C-5A9EE1C00626}" srcOrd="1" destOrd="0" presId="urn:microsoft.com/office/officeart/2005/8/layout/vList2"/>
    <dgm:cxn modelId="{51B02284-784F-4500-88D3-54C0F5DA4DFE}" type="presParOf" srcId="{607299D5-DAAC-494C-B361-AF8D74C4CB81}" destId="{8D3A2FD4-6838-4FC1-BF0A-E82D49E78212}" srcOrd="2" destOrd="0" presId="urn:microsoft.com/office/officeart/2005/8/layout/vList2"/>
    <dgm:cxn modelId="{9099DB28-9783-47E4-B79E-72B2DA582ADA}" type="presParOf" srcId="{607299D5-DAAC-494C-B361-AF8D74C4CB81}" destId="{FAFEDB7E-5322-400A-81ED-B53E38ADE4C3}" srcOrd="3" destOrd="0" presId="urn:microsoft.com/office/officeart/2005/8/layout/vList2"/>
    <dgm:cxn modelId="{5ED66AFE-4B5F-487E-B632-B2EDAAC13769}" type="presParOf" srcId="{607299D5-DAAC-494C-B361-AF8D74C4CB81}" destId="{2CA64647-FED1-4EE7-B051-DFDD2C12801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313415-3A92-4C5C-9435-91B08393AFA5}">
      <dsp:nvSpPr>
        <dsp:cNvPr id="0" name=""/>
        <dsp:cNvSpPr/>
      </dsp:nvSpPr>
      <dsp:spPr>
        <a:xfrm>
          <a:off x="0" y="38506"/>
          <a:ext cx="7886700" cy="1319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500" b="1" kern="1200" dirty="0">
              <a:latin typeface="+mj-lt"/>
            </a:rPr>
            <a:t>Je neus </a:t>
          </a:r>
          <a:endParaRPr lang="en-US" sz="5500" kern="1200" dirty="0">
            <a:latin typeface="+mj-lt"/>
          </a:endParaRPr>
        </a:p>
      </dsp:txBody>
      <dsp:txXfrm>
        <a:off x="64397" y="102903"/>
        <a:ext cx="7757906" cy="1190381"/>
      </dsp:txXfrm>
    </dsp:sp>
    <dsp:sp modelId="{8D3A2FD4-6838-4FC1-BF0A-E82D49E78212}">
      <dsp:nvSpPr>
        <dsp:cNvPr id="0" name=""/>
        <dsp:cNvSpPr/>
      </dsp:nvSpPr>
      <dsp:spPr>
        <a:xfrm>
          <a:off x="0" y="1516081"/>
          <a:ext cx="7886700" cy="1319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500" b="1" kern="1200" dirty="0">
              <a:latin typeface="+mj-lt"/>
            </a:rPr>
            <a:t>Je ogen </a:t>
          </a:r>
          <a:endParaRPr lang="en-US" sz="5500" kern="1200" dirty="0">
            <a:latin typeface="+mj-lt"/>
          </a:endParaRPr>
        </a:p>
      </dsp:txBody>
      <dsp:txXfrm>
        <a:off x="64397" y="1580478"/>
        <a:ext cx="7757906" cy="1190381"/>
      </dsp:txXfrm>
    </dsp:sp>
    <dsp:sp modelId="{2CA64647-FED1-4EE7-B051-DFDD2C128012}">
      <dsp:nvSpPr>
        <dsp:cNvPr id="0" name=""/>
        <dsp:cNvSpPr/>
      </dsp:nvSpPr>
      <dsp:spPr>
        <a:xfrm>
          <a:off x="0" y="2993656"/>
          <a:ext cx="7886700" cy="1319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500" b="1" kern="1200" dirty="0">
              <a:latin typeface="+mj-lt"/>
            </a:rPr>
            <a:t>Je mond</a:t>
          </a:r>
          <a:endParaRPr lang="en-US" sz="5500" kern="1200" dirty="0">
            <a:latin typeface="+mj-lt"/>
          </a:endParaRPr>
        </a:p>
      </dsp:txBody>
      <dsp:txXfrm>
        <a:off x="64397" y="3058053"/>
        <a:ext cx="7757906" cy="1190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C5448-666F-4261-8456-E841F3F742E4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01756-A806-4CAF-A176-CDE1997374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8169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FA513-AC11-4EA2-BC11-56D72263E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C1E4B21-2901-479E-ADAC-CD6631CA2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C29BA7-5D78-4262-B794-1CB92097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0C59D4-56C4-4372-80B4-85B425EE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64E830-4EFD-4832-8C77-BA21096F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55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32F2F-591E-41BC-B927-CF8413849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EFFA736-E394-4801-B910-53C5F2493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709F2E-7FA4-4E9A-B716-9B5A08A5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AB21E3-010E-4E8D-A8BA-5EA3DE1D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15CBBD-366D-457F-BAF7-14D9F45C5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557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A115673-3D34-46B9-96AD-5FA598793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089A612-A792-430A-B8CC-B26C587ED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15934D-7D90-4663-8E9C-7A57A86E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702D08-1305-42DB-BD03-094826A7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FA6F00-61BB-424A-BA89-2E308D11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891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11F1C-E7F3-4BB2-BF4B-B91067C2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E4993B-7297-4EA2-BE74-638C5AC9F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460670-3502-45B3-809D-6BEF6A2D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6033A0-4360-43F6-9FC6-F5C535D1B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6EC38C-72F8-42E0-8C5E-F024743A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51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48F6B9-E93F-45CC-9595-3D98BB911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D40208-FC54-4A73-BEB0-3B4208F95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09FB3D-3DBE-4C25-BFE7-E924F38A4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24D496-3738-4FBD-A2B8-213224CE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3512BE-8A8D-40C8-8BE3-78E769F3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7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A0658-FF85-4C79-ADB5-1F5391CA9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12A60A-BBC9-41C9-8FD3-8423B5135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F09E450-505C-4B2B-B7EF-2608B7311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B664F04-835E-4067-8CB5-D427A023D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25A578-1466-4F6C-8B7C-591E8857F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3158DED-4EAC-4DD8-BD68-E8D47C8F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386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6336D-8BE1-41C5-82F0-D2A97919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64959F-6CDC-4021-828D-CB17197B7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BE13D7F-4ADE-49A8-AAAC-60D2B12FE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2A4403F-7EB2-4841-938A-389766B83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FD8E9B1-761E-4C64-AA66-833638A7A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F9FC72E-D7D6-47A9-A98E-8F2F631D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1C5C0FE-8265-4D5C-899C-48BB14CD0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80D29EA-12F6-4744-9767-C7471124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017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8B568-A0F1-444C-832F-EF95134A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80E61CB-BC17-4EAA-97E7-9785A5EF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1E4D3E4-9856-4116-B559-46C0A9C53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5B376A1-0904-4AF2-9A61-91CA376C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673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98C8743-C3C1-44D7-A8E3-1695850F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40C605C-BEAA-4A13-847C-98ADCBFD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E01DAD2-6CA5-4185-B4EF-3DB8B1E7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458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39CE8-A985-4AC6-811E-B0FB202F5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146544-1039-4241-B03B-CC3BAB3E8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E452725-B146-437A-BB71-451DBF345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4D38C31-BC42-4E50-9BB0-2800C9A3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5B90EBA-6618-4713-8399-9C889635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C30B114-773C-421B-8914-AA0B1F584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887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450DC5-7E53-48CE-AC8E-37AE7C45A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C1FC3E0-A231-468A-8539-DBD2AF26A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1706F3-D825-4C77-822F-D57A50B56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03DB75-002A-4724-BFDF-7B52B8A4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E5D9881-972E-42B0-9E56-CE938352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47254B-D4BA-4C1F-996C-FFFB6A54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6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2745CE8-9DDB-4715-8217-CE03E5CA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12C4488-F1F8-419F-A244-66F4DEB21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76C19D1-2F8C-429E-9962-A03358C31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761E2-477A-BD44-BEEA-C94E516079E9}" type="datetimeFigureOut">
              <a:rPr lang="nl-NL" smtClean="0"/>
              <a:t>24-2-2025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F3E466-9218-4A1E-8F29-C1E3A4D5A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D494E1-4BFD-45C9-8033-2E95DA82E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5ED98-3320-3C43-9A00-6C0B35720B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3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2B406F-0ABD-5AA7-F97B-CB0E5332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nl-NL" sz="4000" b="1" dirty="0"/>
              <a:t>Organoleptisch keuren</a:t>
            </a:r>
            <a:endParaRPr lang="nl-NL" sz="4000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D00936-EAD3-DEE4-1686-AC9DDA1E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nl-NL" sz="2800" b="1" dirty="0">
                <a:latin typeface="+mj-lt"/>
              </a:rPr>
              <a:t>Wat is het?</a:t>
            </a:r>
          </a:p>
          <a:p>
            <a:r>
              <a:rPr lang="nl-NL" sz="2800" b="1" dirty="0">
                <a:latin typeface="+mj-lt"/>
              </a:rPr>
              <a:t>&amp;</a:t>
            </a:r>
          </a:p>
          <a:p>
            <a:r>
              <a:rPr lang="nl-NL" sz="2800" b="1" dirty="0">
                <a:latin typeface="+mj-lt"/>
              </a:rPr>
              <a:t>Hoe doe je dat?</a:t>
            </a:r>
            <a:endParaRPr lang="nl-NL" sz="2800" dirty="0">
              <a:latin typeface="+mj-lt"/>
            </a:endParaRPr>
          </a:p>
        </p:txBody>
      </p:sp>
      <p:pic>
        <p:nvPicPr>
          <p:cNvPr id="4" name="Afbeelding 3" descr="Lezersvraag: Kosten van meer bagage bij EVA - Hier is Thailand.nl">
            <a:extLst>
              <a:ext uri="{FF2B5EF4-FFF2-40B4-BE49-F238E27FC236}">
                <a16:creationId xmlns:a16="http://schemas.microsoft.com/office/drawing/2014/main" id="{9BEF3FEF-8AC1-1E92-1C03-7644192F7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" r="11178" b="3"/>
          <a:stretch/>
        </p:blipFill>
        <p:spPr>
          <a:xfrm>
            <a:off x="3983776" y="524058"/>
            <a:ext cx="4483785" cy="596031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32833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2809C1-9E2E-66BF-E5E1-437E2FB2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/>
              <a:t>Organoleptisch proeven =</a:t>
            </a:r>
            <a:br>
              <a:rPr lang="nl-NL" sz="4000" b="1" dirty="0"/>
            </a:br>
            <a:r>
              <a:rPr lang="nl-NL" sz="3600" b="1" dirty="0"/>
              <a:t>het keuren van voeding met je organen</a:t>
            </a:r>
            <a:endParaRPr lang="nl-NL" dirty="0"/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3699EF03-F65B-3A7B-9AD4-26584AE961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55858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 descr="Rol van binnenkant &lt;strong&gt;neus&lt;/strong&gt; bij herkennen infecties | MedicalFacts.nl">
            <a:extLst>
              <a:ext uri="{FF2B5EF4-FFF2-40B4-BE49-F238E27FC236}">
                <a16:creationId xmlns:a16="http://schemas.microsoft.com/office/drawing/2014/main" id="{FA658342-AD7D-F059-512E-D3C8FE43B2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378" y="2053306"/>
            <a:ext cx="1898827" cy="980325"/>
          </a:xfrm>
          <a:prstGeom prst="rect">
            <a:avLst/>
          </a:prstGeom>
        </p:spPr>
      </p:pic>
      <p:pic>
        <p:nvPicPr>
          <p:cNvPr id="5" name="Afbeelding 4" descr="Image Source: http://www.hsc.csu.edu.au/biology/options/communication ...">
            <a:extLst>
              <a:ext uri="{FF2B5EF4-FFF2-40B4-BE49-F238E27FC236}">
                <a16:creationId xmlns:a16="http://schemas.microsoft.com/office/drawing/2014/main" id="{F05FD9FB-A706-E407-BF80-BF7924589B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204" y="3429000"/>
            <a:ext cx="1898827" cy="1154464"/>
          </a:xfrm>
          <a:prstGeom prst="rect">
            <a:avLst/>
          </a:prstGeom>
        </p:spPr>
      </p:pic>
      <p:pic>
        <p:nvPicPr>
          <p:cNvPr id="6" name="Afbeelding 5" descr="&lt;strong&gt;Monden&lt;/strong&gt; Plaatjes | Animaatjes.nl">
            <a:extLst>
              <a:ext uri="{FF2B5EF4-FFF2-40B4-BE49-F238E27FC236}">
                <a16:creationId xmlns:a16="http://schemas.microsoft.com/office/drawing/2014/main" id="{ADBA4777-EC48-DBCE-8E03-63787EF482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548" y="4812987"/>
            <a:ext cx="2109856" cy="129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3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4A88C-93FA-9357-818A-14A42F9B1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59" y="3752849"/>
            <a:ext cx="2736402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br>
              <a:rPr lang="en-US" sz="3100" b="1" dirty="0"/>
            </a:br>
            <a:br>
              <a:rPr lang="en-US" sz="3100" b="1" dirty="0"/>
            </a:br>
            <a:r>
              <a:rPr lang="nl-NL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Je keurt op: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en-US" sz="3100" dirty="0"/>
            </a:br>
            <a:br>
              <a:rPr lang="en-US" sz="3100" b="1" dirty="0"/>
            </a:br>
            <a:endParaRPr lang="en-US" sz="3100" dirty="0"/>
          </a:p>
        </p:txBody>
      </p:sp>
      <p:pic>
        <p:nvPicPr>
          <p:cNvPr id="1026" name="Picture 2" descr="Wat eten bij diarree? Zo ben je snel van de klachten verlost. - Pazzox">
            <a:extLst>
              <a:ext uri="{FF2B5EF4-FFF2-40B4-BE49-F238E27FC236}">
                <a16:creationId xmlns:a16="http://schemas.microsoft.com/office/drawing/2014/main" id="{F4E72F1A-D598-3912-1494-9F8EFF8DF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30" b="9411"/>
          <a:stretch/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D5674619-64A1-60C2-1CEC-D11B5660F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986" y="3752850"/>
            <a:ext cx="5614060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/>
            <a:r>
              <a:rPr lang="en-US" sz="3200" b="1" dirty="0" err="1">
                <a:latin typeface="+mj-lt"/>
              </a:rPr>
              <a:t>Geur</a:t>
            </a:r>
            <a:endParaRPr lang="en-US" sz="3200" b="1" dirty="0">
              <a:latin typeface="+mj-lt"/>
            </a:endParaRPr>
          </a:p>
          <a:p>
            <a:pPr indent="-228600" defTabSz="914400"/>
            <a:r>
              <a:rPr lang="en-US" sz="3200" b="1" dirty="0" err="1">
                <a:latin typeface="+mj-lt"/>
              </a:rPr>
              <a:t>Kleur</a:t>
            </a:r>
            <a:r>
              <a:rPr lang="en-US" sz="3200" b="1" dirty="0">
                <a:latin typeface="+mj-lt"/>
              </a:rPr>
              <a:t>  </a:t>
            </a:r>
          </a:p>
          <a:p>
            <a:pPr indent="-228600" defTabSz="914400"/>
            <a:r>
              <a:rPr lang="en-US" sz="3200" b="1" dirty="0" err="1">
                <a:latin typeface="+mj-lt"/>
              </a:rPr>
              <a:t>Mondgevoel</a:t>
            </a:r>
            <a:r>
              <a:rPr lang="en-US" sz="3200" b="1" dirty="0">
                <a:latin typeface="+mj-lt"/>
              </a:rPr>
              <a:t> </a:t>
            </a:r>
          </a:p>
          <a:p>
            <a:pPr indent="-228600" defTabSz="914400"/>
            <a:r>
              <a:rPr lang="en-US" sz="3200" b="1" dirty="0" err="1">
                <a:latin typeface="+mj-lt"/>
              </a:rPr>
              <a:t>Smaak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25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85F88B-9D14-A1C3-B7EA-0DF896CC5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" y="4230093"/>
            <a:ext cx="3814915" cy="18001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Waar moet je op letten:</a:t>
            </a:r>
            <a:b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Zintuigen: Tong proeft">
            <a:extLst>
              <a:ext uri="{FF2B5EF4-FFF2-40B4-BE49-F238E27FC236}">
                <a16:creationId xmlns:a16="http://schemas.microsoft.com/office/drawing/2014/main" id="{33E348FE-B8FF-F754-11E7-C9648814C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444" y="889863"/>
            <a:ext cx="8354833" cy="258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86F396D-D023-96F2-D43A-EE9D5AA00311}"/>
              </a:ext>
            </a:extLst>
          </p:cNvPr>
          <p:cNvSpPr txBox="1"/>
          <p:nvPr/>
        </p:nvSpPr>
        <p:spPr>
          <a:xfrm>
            <a:off x="3934811" y="4230094"/>
            <a:ext cx="4676451" cy="1800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 Zorg voor een </a:t>
            </a:r>
            <a:r>
              <a:rPr lang="en-US" sz="1700" b="1" dirty="0">
                <a:latin typeface="+mj-lt"/>
              </a:rPr>
              <a:t>s</a:t>
            </a:r>
            <a:r>
              <a:rPr lang="en-US" sz="1700" b="1" u="sng" dirty="0">
                <a:latin typeface="+mj-lt"/>
              </a:rPr>
              <a:t>choon glas </a:t>
            </a:r>
            <a:r>
              <a:rPr lang="en-US" sz="1700" dirty="0">
                <a:latin typeface="+mj-lt"/>
              </a:rPr>
              <a:t>bij elke keuring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 Drink na </a:t>
            </a:r>
            <a:r>
              <a:rPr lang="en-US" sz="1700" b="1" u="sng" dirty="0">
                <a:latin typeface="+mj-lt"/>
              </a:rPr>
              <a:t>elke keuring </a:t>
            </a:r>
            <a:r>
              <a:rPr lang="en-US" sz="1700" dirty="0">
                <a:latin typeface="+mj-lt"/>
              </a:rPr>
              <a:t>een slokje water of spoel</a:t>
            </a:r>
            <a:br>
              <a:rPr lang="en-US" sz="1700" dirty="0">
                <a:latin typeface="+mj-lt"/>
              </a:rPr>
            </a:br>
            <a:r>
              <a:rPr lang="en-US" sz="1700" dirty="0">
                <a:latin typeface="+mj-lt"/>
              </a:rPr>
              <a:t>     je mond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 Zorg voor schone lepels bij elke keuring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 Leg een servetje neer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>
              <a:latin typeface="+mj-lt"/>
            </a:endParaRP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E7BFF8DC-0AE7-4AD2-9B28-2E5F26D62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E0162AD-C6E5-4BF8-A453-76ADB368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31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8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8DE15E-4C61-91A7-83B8-6B034A25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nl-NL" sz="4300" b="1" dirty="0"/>
              <a:t>Noteer wat je: </a:t>
            </a:r>
            <a:br>
              <a:rPr lang="nl-NL" sz="4300" b="1" dirty="0"/>
            </a:br>
            <a:endParaRPr lang="nl-NL" sz="4300" dirty="0"/>
          </a:p>
        </p:txBody>
      </p:sp>
      <p:sp>
        <p:nvSpPr>
          <p:cNvPr id="308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E2D209-70E9-B80C-72B9-D4055C4E0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nl-NL" sz="4000" dirty="0">
                <a:latin typeface="+mj-lt"/>
              </a:rPr>
              <a:t> proeft </a:t>
            </a:r>
          </a:p>
          <a:p>
            <a:r>
              <a:rPr lang="nl-NL" sz="4000" dirty="0">
                <a:latin typeface="+mj-lt"/>
              </a:rPr>
              <a:t> ruikt </a:t>
            </a:r>
          </a:p>
          <a:p>
            <a:r>
              <a:rPr lang="nl-NL" sz="4000" dirty="0">
                <a:latin typeface="+mj-lt"/>
              </a:rPr>
              <a:t> ziet  </a:t>
            </a:r>
          </a:p>
          <a:p>
            <a:r>
              <a:rPr lang="nl-NL" sz="4000" dirty="0">
                <a:latin typeface="+mj-lt"/>
              </a:rPr>
              <a:t> voelt</a:t>
            </a:r>
          </a:p>
        </p:txBody>
      </p:sp>
      <p:pic>
        <p:nvPicPr>
          <p:cNvPr id="3074" name="Picture 2" descr="Pen Writing Clipart | Free download on ClipArtMag">
            <a:extLst>
              <a:ext uri="{FF2B5EF4-FFF2-40B4-BE49-F238E27FC236}">
                <a16:creationId xmlns:a16="http://schemas.microsoft.com/office/drawing/2014/main" id="{EA3CE4E4-9125-DB7C-D25E-B871B151F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0" r="7859" b="3"/>
          <a:stretch/>
        </p:blipFill>
        <p:spPr bwMode="auto"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0544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1d37bf6b961847a8a7f6ac9a96e5354bb6e15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01E3A636536E41902BEB94D1C71361" ma:contentTypeVersion="16" ma:contentTypeDescription="Een nieuw document maken." ma:contentTypeScope="" ma:versionID="3b18ec8c182f38c2cb40fdcea5409600">
  <xsd:schema xmlns:xsd="http://www.w3.org/2001/XMLSchema" xmlns:xs="http://www.w3.org/2001/XMLSchema" xmlns:p="http://schemas.microsoft.com/office/2006/metadata/properties" xmlns:ns2="9f758fbe-4140-440d-b639-0e33344f3a90" xmlns:ns3="6f167f09-d3e5-4b3c-afb8-50e2cc2b6c90" targetNamespace="http://schemas.microsoft.com/office/2006/metadata/properties" ma:root="true" ma:fieldsID="36c964204385395b48344057a6806de9" ns2:_="" ns3:_="">
    <xsd:import namespace="9f758fbe-4140-440d-b639-0e33344f3a90"/>
    <xsd:import namespace="6f167f09-d3e5-4b3c-afb8-50e2cc2b6c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58fbe-4140-440d-b639-0e33344f3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e346449d-56df-4cba-80bd-3011eb4130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167f09-d3e5-4b3c-afb8-50e2cc2b6c9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618da7-f1b2-407b-938b-71c3d86ee284}" ma:internalName="TaxCatchAll" ma:readOnly="false" ma:showField="CatchAllData" ma:web="6f167f09-d3e5-4b3c-afb8-50e2cc2b6c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167f09-d3e5-4b3c-afb8-50e2cc2b6c90" xsi:nil="true"/>
    <lcf76f155ced4ddcb4097134ff3c332f xmlns="9f758fbe-4140-440d-b639-0e33344f3a90">
      <Terms xmlns="http://schemas.microsoft.com/office/infopath/2007/PartnerControls"/>
    </lcf76f155ced4ddcb4097134ff3c332f>
    <SharedWithUsers xmlns="6f167f09-d3e5-4b3c-afb8-50e2cc2b6c90">
      <UserInfo>
        <DisplayName/>
        <AccountId xsi:nil="true"/>
        <AccountType/>
      </UserInfo>
    </SharedWithUsers>
    <MediaLengthInSeconds xmlns="9f758fbe-4140-440d-b639-0e33344f3a90" xsi:nil="true"/>
  </documentManagement>
</p:properties>
</file>

<file path=customXml/itemProps1.xml><?xml version="1.0" encoding="utf-8"?>
<ds:datastoreItem xmlns:ds="http://schemas.openxmlformats.org/officeDocument/2006/customXml" ds:itemID="{07B9DE01-3908-4F8D-ABE5-FF0FC8AAED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758fbe-4140-440d-b639-0e33344f3a90"/>
    <ds:schemaRef ds:uri="6f167f09-d3e5-4b3c-afb8-50e2cc2b6c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31C3BE-4704-48BC-ABA5-27AC5DA20B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D1A89C-FAA3-48C1-93BB-800D5A4BFE8B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887056e5-f88d-46d1-9611-a3f4b12c3a07"/>
    <ds:schemaRef ds:uri="6f167f09-d3e5-4b3c-afb8-50e2cc2b6c90"/>
    <ds:schemaRef ds:uri="9f758fbe-4140-440d-b639-0e33344f3a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98</Words>
  <Application>Microsoft Office PowerPoint</Application>
  <PresentationFormat>Diavoorstelling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Organoleptisch keuren</vt:lpstr>
      <vt:lpstr>Organoleptisch proeven = het keuren van voeding met je organen</vt:lpstr>
      <vt:lpstr>  Je keurt op:   </vt:lpstr>
      <vt:lpstr>Waar moet je op letten:  </vt:lpstr>
      <vt:lpstr>Noteer wat je: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Drukkerij Coster&amp;Kok</dc:creator>
  <cp:lastModifiedBy>Pam Hakvoort</cp:lastModifiedBy>
  <cp:revision>19</cp:revision>
  <dcterms:created xsi:type="dcterms:W3CDTF">2014-01-07T14:12:24Z</dcterms:created>
  <dcterms:modified xsi:type="dcterms:W3CDTF">2025-02-24T13:57:03Z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0x0101004501E3A636536E41902BEB94D1C71361</vt:lpwstr>
  </property>
  <property fmtid="{D5CDD505-2E9C-101B-9397-08002B2CF9AE}" pid="3" name="Order">
    <vt:r8>100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dlc_DocIdItemGuid">
    <vt:lpwstr>7256cf46-b3a6-40a4-8b36-87f0d66ee481</vt:lpwstr>
  </property>
  <property fmtid="{D5CDD505-2E9C-101B-9397-08002B2CF9AE}" pid="8" name="GUID">
    <vt:lpwstr>ff675fbe-8a84-4fce-952a-4a5cb77054c0</vt:lpwstr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ComplianceAssetId">
    <vt:lpwstr/>
  </property>
  <property fmtid="{D5CDD505-2E9C-101B-9397-08002B2CF9AE}" pid="12" name="MediaServiceImageTags">
    <vt:lpwstr/>
  </property>
</Properties>
</file>